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071F-F69E-4249-9E4E-077819BFE2E1}" type="datetimeFigureOut">
              <a:rPr lang="en-US" smtClean="0"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F99A-CBC0-45B6-BB44-96950C784B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071F-F69E-4249-9E4E-077819BFE2E1}" type="datetimeFigureOut">
              <a:rPr lang="en-US" smtClean="0"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F99A-CBC0-45B6-BB44-96950C784B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071F-F69E-4249-9E4E-077819BFE2E1}" type="datetimeFigureOut">
              <a:rPr lang="en-US" smtClean="0"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F99A-CBC0-45B6-BB44-96950C784B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071F-F69E-4249-9E4E-077819BFE2E1}" type="datetimeFigureOut">
              <a:rPr lang="en-US" smtClean="0"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F99A-CBC0-45B6-BB44-96950C784B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071F-F69E-4249-9E4E-077819BFE2E1}" type="datetimeFigureOut">
              <a:rPr lang="en-US" smtClean="0"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F99A-CBC0-45B6-BB44-96950C784B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071F-F69E-4249-9E4E-077819BFE2E1}" type="datetimeFigureOut">
              <a:rPr lang="en-US" smtClean="0"/>
              <a:t>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F99A-CBC0-45B6-BB44-96950C784B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071F-F69E-4249-9E4E-077819BFE2E1}" type="datetimeFigureOut">
              <a:rPr lang="en-US" smtClean="0"/>
              <a:t>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F99A-CBC0-45B6-BB44-96950C784B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071F-F69E-4249-9E4E-077819BFE2E1}" type="datetimeFigureOut">
              <a:rPr lang="en-US" smtClean="0"/>
              <a:t>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F99A-CBC0-45B6-BB44-96950C784B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071F-F69E-4249-9E4E-077819BFE2E1}" type="datetimeFigureOut">
              <a:rPr lang="en-US" smtClean="0"/>
              <a:t>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F99A-CBC0-45B6-BB44-96950C784B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071F-F69E-4249-9E4E-077819BFE2E1}" type="datetimeFigureOut">
              <a:rPr lang="en-US" smtClean="0"/>
              <a:t>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F99A-CBC0-45B6-BB44-96950C784B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071F-F69E-4249-9E4E-077819BFE2E1}" type="datetimeFigureOut">
              <a:rPr lang="en-US" smtClean="0"/>
              <a:t>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F99A-CBC0-45B6-BB44-96950C784B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A071F-F69E-4249-9E4E-077819BFE2E1}" type="datetimeFigureOut">
              <a:rPr lang="en-US" smtClean="0"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EF99A-CBC0-45B6-BB44-96950C784B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clker.com/clipart-26132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http://images.google.com/imgres?imgurl=http://static.bigstockphoto.com/thumbs/2/1/2/large/212991.jpg&amp;imgrefurl=http://www.bigstockphoto.com/photo/view/212991&amp;usg=__s6YmSRWXC0R-ZT7sAxgGRUCSiGw=&amp;h=370&amp;w=370&amp;sz=11&amp;hl=en&amp;start=1&amp;um=1&amp;tbnid=eCRZai4jtXm7FM:&amp;tbnh=122&amp;tbnw=122&amp;prev=/images%3Fq%3Dstickman%2Bsitting%26ndsp%3D18%26hl%3Den%26rls%3Dcom.microsoft:en-us%26sa%3DN%26um%3D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itting Stickman Clip Ar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2300" y="-3873500"/>
            <a:ext cx="1914525" cy="2838450"/>
          </a:xfrm>
          <a:prstGeom prst="rect">
            <a:avLst/>
          </a:prstGeom>
          <a:noFill/>
        </p:spPr>
      </p:pic>
      <p:pic>
        <p:nvPicPr>
          <p:cNvPr id="1028" name="Picture 4" descr="Sitting Stickman Clip Ar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2300" y="-3873500"/>
            <a:ext cx="1914525" cy="2838450"/>
          </a:xfrm>
          <a:prstGeom prst="rect">
            <a:avLst/>
          </a:prstGeom>
          <a:noFill/>
        </p:spPr>
      </p:pic>
      <p:pic>
        <p:nvPicPr>
          <p:cNvPr id="1030" name="Picture 6" descr="http://t1.gstatic.com/images?q=tbn:eCRZai4jtXm7FM:http://static.bigstockphoto.com/thumbs/2/1/2/large/21299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828800"/>
            <a:ext cx="2743200" cy="2743200"/>
          </a:xfrm>
          <a:prstGeom prst="rect">
            <a:avLst/>
          </a:prstGeom>
          <a:noFill/>
        </p:spPr>
      </p:pic>
      <p:pic>
        <p:nvPicPr>
          <p:cNvPr id="8" name="Picture 6" descr="http://t1.gstatic.com/images?q=tbn:eCRZai4jtXm7FM:http://static.bigstockphoto.com/thumbs/2/1/2/large/21299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1828800"/>
            <a:ext cx="2743200" cy="274320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10" name="Straight Connector 9"/>
          <p:cNvCxnSpPr/>
          <p:nvPr/>
        </p:nvCxnSpPr>
        <p:spPr>
          <a:xfrm>
            <a:off x="2590800" y="2971800"/>
            <a:ext cx="4267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2705100" y="3619500"/>
            <a:ext cx="12954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5067300" y="3619500"/>
            <a:ext cx="12954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10" descr="http://cthomeblog.files.wordpress.com/2009/04/electric-light-bulb_web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1371600"/>
            <a:ext cx="1026583" cy="1539875"/>
          </a:xfrm>
          <a:prstGeom prst="rect">
            <a:avLst/>
          </a:prstGeom>
          <a:noFill/>
        </p:spPr>
      </p:pic>
      <p:cxnSp>
        <p:nvCxnSpPr>
          <p:cNvPr id="17" name="Straight Connector 16"/>
          <p:cNvCxnSpPr/>
          <p:nvPr/>
        </p:nvCxnSpPr>
        <p:spPr>
          <a:xfrm rot="5400000">
            <a:off x="4114800" y="914400"/>
            <a:ext cx="609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419600" y="914400"/>
            <a:ext cx="419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8229600" y="914400"/>
            <a:ext cx="76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838200" y="914400"/>
            <a:ext cx="3581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457200" y="990600"/>
            <a:ext cx="609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0800000">
            <a:off x="762000" y="9144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371600" y="5334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Distance=X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953000" y="533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Distance=X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Ransom Everglades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10rfigueroa-downing</dc:creator>
  <cp:lastModifiedBy>10rfigueroa-downing</cp:lastModifiedBy>
  <cp:revision>2</cp:revision>
  <dcterms:created xsi:type="dcterms:W3CDTF">2010-01-29T18:21:28Z</dcterms:created>
  <dcterms:modified xsi:type="dcterms:W3CDTF">2010-01-29T18:32:58Z</dcterms:modified>
</cp:coreProperties>
</file>